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7" r:id="rId2"/>
    <p:sldId id="291" r:id="rId3"/>
    <p:sldId id="29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4286"/>
    <a:srgbClr val="DA0000"/>
    <a:srgbClr val="FFC32E"/>
    <a:srgbClr val="FFD365"/>
    <a:srgbClr val="E1D473"/>
    <a:srgbClr val="E1002B"/>
    <a:srgbClr val="0062BA"/>
    <a:srgbClr val="A21630"/>
    <a:srgbClr val="FFA733"/>
    <a:srgbClr val="D000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03" autoAdjust="0"/>
    <p:restoredTop sz="96395" autoAdjust="0"/>
  </p:normalViewPr>
  <p:slideViewPr>
    <p:cSldViewPr snapToGrid="0" snapToObjects="1">
      <p:cViewPr varScale="1">
        <p:scale>
          <a:sx n="69" d="100"/>
          <a:sy n="69" d="100"/>
        </p:scale>
        <p:origin x="-672" y="-108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272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3434" y="3455893"/>
            <a:ext cx="7400365" cy="26612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sz="4500" smtClean="0"/>
              <a:t>Животноводство               Чеченской Республики </a:t>
            </a:r>
            <a:r>
              <a:rPr sz="2000"/>
              <a:t>о</a:t>
            </a:r>
            <a:r>
              <a:rPr sz="2000" smtClean="0"/>
              <a:t>перативные данные                      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189" y="5527407"/>
            <a:ext cx="6956612" cy="400622"/>
          </a:xfrm>
        </p:spPr>
        <p:txBody>
          <a:bodyPr/>
          <a:lstStyle/>
          <a:p>
            <a:pPr algn="ctr"/>
            <a:r>
              <a:t>з</a:t>
            </a:r>
            <a:r>
              <a:rPr lang="ru-RU" dirty="0" smtClean="0"/>
              <a:t>а </a:t>
            </a:r>
            <a:r>
              <a:rPr lang="ru-RU" dirty="0" smtClean="0"/>
              <a:t>январь-август </a:t>
            </a:r>
            <a:r>
              <a:rPr lang="ru-RU" dirty="0" smtClean="0"/>
              <a:t>2021 года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304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83B7E0D-442F-FA40-B15A-823D84F9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51156" cy="1014934"/>
          </a:xfrm>
        </p:spPr>
        <p:txBody>
          <a:bodyPr/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ru-RU" dirty="0" smtClean="0"/>
              <a:t>ПРОИЗВОДСТВО</a:t>
            </a:r>
            <a:r>
              <a:rPr lang="ru-RU" baseline="0" dirty="0" smtClean="0"/>
              <a:t> ОСНОВНЫХ ПРОДУКТОВ ЖИВОТНОВОДСТВА</a:t>
            </a:r>
          </a:p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ru-RU" baseline="0" dirty="0" smtClean="0"/>
              <a:t> В ХОЗЯЙСТВАХ ВСЕХ КАТЕГОРИЙ </a:t>
            </a:r>
          </a:p>
          <a:p>
            <a:pPr algn="ctr">
              <a:lnSpc>
                <a:spcPts val="2100"/>
              </a:lnSpc>
            </a:pPr>
            <a:r>
              <a:rPr lang="ru-RU" baseline="0" dirty="0" smtClean="0"/>
              <a:t>за </a:t>
            </a:r>
            <a:r>
              <a:rPr lang="ru-RU" baseline="0" dirty="0" smtClean="0"/>
              <a:t>январь-август </a:t>
            </a:r>
            <a:r>
              <a:rPr lang="ru-RU" baseline="0" dirty="0" smtClean="0"/>
              <a:t>2021г.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4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026" name="AutoShape 2" descr="Как нарисовать милый пакет молока с глазами поэтапно — Пошаговые уроки  рисования"/>
          <p:cNvSpPr>
            <a:spLocks noChangeAspect="1" noChangeArrowheads="1"/>
          </p:cNvSpPr>
          <p:nvPr/>
        </p:nvSpPr>
        <p:spPr bwMode="auto">
          <a:xfrm>
            <a:off x="1134786" y="18018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к нарисовать милый пакет молока с глазами поэтапно — Пошаговые уроки  рисова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609" y="3105354"/>
            <a:ext cx="1429998" cy="1188010"/>
          </a:xfrm>
          <a:prstGeom prst="rect">
            <a:avLst/>
          </a:prstGeom>
          <a:noFill/>
        </p:spPr>
      </p:pic>
      <p:pic>
        <p:nvPicPr>
          <p:cNvPr id="1032" name="Picture 8" descr="Мясо как рисовать – Как нарисовать мясо, кусок мяса карандашом поэтапно? —  Артист-Ой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941" y="1820059"/>
            <a:ext cx="1499666" cy="1285294"/>
          </a:xfrm>
          <a:prstGeom prst="rect">
            <a:avLst/>
          </a:prstGeom>
          <a:noFill/>
        </p:spPr>
      </p:pic>
      <p:pic>
        <p:nvPicPr>
          <p:cNvPr id="1036" name="Picture 12" descr="Куриные яйца - варка яиц и яишница (Гарниры / Международная кухня). Рецепт  на Flavorous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941" y="4560106"/>
            <a:ext cx="1579259" cy="1258472"/>
          </a:xfrm>
          <a:prstGeom prst="rect">
            <a:avLst/>
          </a:prstGeom>
          <a:noFill/>
        </p:spPr>
      </p:pic>
      <p:sp>
        <p:nvSpPr>
          <p:cNvPr id="38" name="Стрелка вправо с вырезом 37"/>
          <p:cNvSpPr/>
          <p:nvPr/>
        </p:nvSpPr>
        <p:spPr>
          <a:xfrm>
            <a:off x="2155371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Мясо на убой в живом весе</a:t>
            </a:r>
          </a:p>
        </p:txBody>
      </p:sp>
      <p:sp>
        <p:nvSpPr>
          <p:cNvPr id="42" name="Стрелка вправо с вырезом 41"/>
          <p:cNvSpPr/>
          <p:nvPr/>
        </p:nvSpPr>
        <p:spPr>
          <a:xfrm>
            <a:off x="2155371" y="328621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Молоко</a:t>
            </a:r>
          </a:p>
        </p:txBody>
      </p:sp>
      <p:sp>
        <p:nvSpPr>
          <p:cNvPr id="43" name="Стрелка вправо с вырезом 42"/>
          <p:cNvSpPr/>
          <p:nvPr/>
        </p:nvSpPr>
        <p:spPr>
          <a:xfrm>
            <a:off x="2155371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Яйца</a:t>
            </a:r>
          </a:p>
        </p:txBody>
      </p:sp>
      <p:sp>
        <p:nvSpPr>
          <p:cNvPr id="44" name="Стрелка вправо с вырезом 43"/>
          <p:cNvSpPr/>
          <p:nvPr/>
        </p:nvSpPr>
        <p:spPr>
          <a:xfrm>
            <a:off x="8421189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</a:t>
            </a:r>
            <a:r>
              <a:rPr lang="ru-RU" sz="1500" b="1" dirty="0" smtClean="0">
                <a:solidFill>
                  <a:schemeClr val="tx1"/>
                </a:solidFill>
              </a:rPr>
              <a:t>январю-августу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</a:rPr>
              <a:t>2020г.</a:t>
            </a:r>
          </a:p>
        </p:txBody>
      </p:sp>
      <p:sp>
        <p:nvSpPr>
          <p:cNvPr id="45" name="Стрелка вправо с вырезом 44"/>
          <p:cNvSpPr/>
          <p:nvPr/>
        </p:nvSpPr>
        <p:spPr>
          <a:xfrm>
            <a:off x="6381206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101,3 %</a:t>
            </a:r>
          </a:p>
        </p:txBody>
      </p:sp>
      <p:sp>
        <p:nvSpPr>
          <p:cNvPr id="46" name="Стрелка вправо с вырезом 45"/>
          <p:cNvSpPr/>
          <p:nvPr/>
        </p:nvSpPr>
        <p:spPr>
          <a:xfrm>
            <a:off x="4343400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82,4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тыс.шт. </a:t>
            </a:r>
          </a:p>
        </p:txBody>
      </p:sp>
      <p:sp>
        <p:nvSpPr>
          <p:cNvPr id="47" name="Стрелка вправо с вырезом 46"/>
          <p:cNvSpPr/>
          <p:nvPr/>
        </p:nvSpPr>
        <p:spPr>
          <a:xfrm>
            <a:off x="4343400" y="328621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200,0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тыс.тонн </a:t>
            </a:r>
          </a:p>
        </p:txBody>
      </p:sp>
      <p:sp>
        <p:nvSpPr>
          <p:cNvPr id="48" name="Стрелка вправо с вырезом 47"/>
          <p:cNvSpPr/>
          <p:nvPr/>
        </p:nvSpPr>
        <p:spPr>
          <a:xfrm>
            <a:off x="6381206" y="328621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100,0 %</a:t>
            </a:r>
          </a:p>
        </p:txBody>
      </p:sp>
      <p:sp>
        <p:nvSpPr>
          <p:cNvPr id="49" name="Стрелка вправо с вырезом 48"/>
          <p:cNvSpPr/>
          <p:nvPr/>
        </p:nvSpPr>
        <p:spPr>
          <a:xfrm>
            <a:off x="8421189" y="328621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</a:t>
            </a:r>
            <a:r>
              <a:rPr lang="ru-RU" sz="1500" b="1" dirty="0" smtClean="0">
                <a:solidFill>
                  <a:schemeClr val="tx1"/>
                </a:solidFill>
              </a:rPr>
              <a:t>январю-августу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</a:rPr>
              <a:t>2020г.</a:t>
            </a:r>
          </a:p>
        </p:txBody>
      </p:sp>
      <p:sp>
        <p:nvSpPr>
          <p:cNvPr id="50" name="Стрелка вправо с вырезом 49"/>
          <p:cNvSpPr/>
          <p:nvPr/>
        </p:nvSpPr>
        <p:spPr>
          <a:xfrm>
            <a:off x="8421189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</a:t>
            </a:r>
            <a:r>
              <a:rPr lang="ru-RU" sz="1500" b="1" dirty="0" smtClean="0">
                <a:solidFill>
                  <a:schemeClr val="tx1"/>
                </a:solidFill>
              </a:rPr>
              <a:t>январю-августу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2020г.</a:t>
            </a:r>
          </a:p>
        </p:txBody>
      </p:sp>
      <p:sp>
        <p:nvSpPr>
          <p:cNvPr id="51" name="Стрелка вправо с вырезом 50"/>
          <p:cNvSpPr/>
          <p:nvPr/>
        </p:nvSpPr>
        <p:spPr>
          <a:xfrm>
            <a:off x="6381206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100,8 </a:t>
            </a:r>
            <a:r>
              <a:rPr lang="ru-RU" sz="1500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52" name="Стрелка вправо с вырезом 51"/>
          <p:cNvSpPr/>
          <p:nvPr/>
        </p:nvSpPr>
        <p:spPr>
          <a:xfrm>
            <a:off x="4343400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29,1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тыс. тонн</a:t>
            </a:r>
          </a:p>
        </p:txBody>
      </p:sp>
    </p:spTree>
    <p:extLst>
      <p:ext uri="{BB962C8B-B14F-4D97-AF65-F5344CB8AC3E}">
        <p14:creationId xmlns:p14="http://schemas.microsoft.com/office/powerpoint/2010/main" xmlns="" val="76518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83B7E0D-442F-FA40-B15A-823D84F9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51156" cy="744023"/>
          </a:xfrm>
        </p:spPr>
        <p:txBody>
          <a:bodyPr/>
          <a:lstStyle/>
          <a:p>
            <a:pPr algn="ctr">
              <a:lnSpc>
                <a:spcPts val="2700"/>
              </a:lnSpc>
            </a:pPr>
            <a:r>
              <a:rPr lang="ru-RU" dirty="0" smtClean="0"/>
              <a:t>ПОГОЛОВЬЕ СКОТА И ПТИЦЫ В ХОЗЯЙСТВАХ ВСЕХ КАТЕГОРИЙ на 1 </a:t>
            </a:r>
            <a:r>
              <a:rPr lang="ru-RU" dirty="0" smtClean="0"/>
              <a:t>сентября </a:t>
            </a:r>
            <a:r>
              <a:rPr lang="ru-RU" dirty="0" smtClean="0"/>
              <a:t>2021г.; тысяча голов</a:t>
            </a:r>
          </a:p>
        </p:txBody>
      </p:sp>
      <p:grpSp>
        <p:nvGrpSpPr>
          <p:cNvPr id="4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2056" name="Picture 8" descr="Курица - Картинки животных - 900 презентаций для детей - Развивающие игры  детя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3015" y="1463078"/>
            <a:ext cx="2517862" cy="1972453"/>
          </a:xfrm>
          <a:prstGeom prst="rect">
            <a:avLst/>
          </a:prstGeom>
          <a:noFill/>
        </p:spPr>
      </p:pic>
      <p:pic>
        <p:nvPicPr>
          <p:cNvPr id="2060" name="Picture 12" descr="Рисуем Корову поэтапно карандашом. » Как рисовать поэтапно. Уроки рисования  карандашом для начинающи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426" y="1463078"/>
            <a:ext cx="3104123" cy="1972453"/>
          </a:xfrm>
          <a:prstGeom prst="rect">
            <a:avLst/>
          </a:prstGeom>
          <a:noFill/>
        </p:spPr>
      </p:pic>
      <p:pic>
        <p:nvPicPr>
          <p:cNvPr id="2062" name="Picture 14" descr="Поэтапно нарисовать барашка карандашом поэтапно: Как нарисовать милого  барашка ребенку карандашами поэтапно —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2549" y="1463078"/>
            <a:ext cx="3433140" cy="1999033"/>
          </a:xfrm>
          <a:prstGeom prst="rect">
            <a:avLst/>
          </a:prstGeom>
          <a:noFill/>
        </p:spPr>
      </p:pic>
      <p:sp>
        <p:nvSpPr>
          <p:cNvPr id="19" name="Стрелка вниз 18"/>
          <p:cNvSpPr/>
          <p:nvPr/>
        </p:nvSpPr>
        <p:spPr>
          <a:xfrm>
            <a:off x="1439586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100,3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2137" y="3633038"/>
            <a:ext cx="10214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253,3</a:t>
            </a:r>
            <a:endParaRPr lang="ru-RU" sz="2600" dirty="0" smtClean="0"/>
          </a:p>
        </p:txBody>
      </p:sp>
      <p:sp>
        <p:nvSpPr>
          <p:cNvPr id="23" name="Стрелка вниз 22"/>
          <p:cNvSpPr/>
          <p:nvPr/>
        </p:nvSpPr>
        <p:spPr>
          <a:xfrm>
            <a:off x="8782443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99,2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963886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107,3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10907" y="3633038"/>
            <a:ext cx="12073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1234,5</a:t>
            </a:r>
            <a:endParaRPr lang="ru-RU" sz="2600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5523057" y="3633038"/>
            <a:ext cx="10214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285,9</a:t>
            </a:r>
            <a:endParaRPr lang="ru-RU" sz="2600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1668186" y="5284125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</a:t>
            </a:r>
            <a:r>
              <a:rPr lang="ru-RU" sz="1200" dirty="0" smtClean="0"/>
              <a:t>сентября</a:t>
            </a:r>
            <a:r>
              <a:rPr lang="ru-RU" sz="1200" dirty="0" smtClean="0"/>
              <a:t>  </a:t>
            </a:r>
            <a:r>
              <a:rPr lang="ru-RU" sz="1200" dirty="0" smtClean="0"/>
              <a:t>2020г.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004232" y="5284125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</a:t>
            </a:r>
            <a:r>
              <a:rPr lang="ru-RU" sz="1200" dirty="0" smtClean="0"/>
              <a:t>сентября</a:t>
            </a:r>
            <a:r>
              <a:rPr lang="ru-RU" sz="1200" dirty="0" smtClean="0"/>
              <a:t>  </a:t>
            </a:r>
            <a:r>
              <a:rPr lang="ru-RU" sz="1200" dirty="0" smtClean="0"/>
              <a:t>2020г.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88626" y="5311926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</a:t>
            </a:r>
            <a:r>
              <a:rPr lang="ru-RU" sz="1200" dirty="0" smtClean="0"/>
              <a:t>сентября</a:t>
            </a:r>
            <a:r>
              <a:rPr lang="ru-RU" sz="1200" dirty="0" smtClean="0"/>
              <a:t>  </a:t>
            </a:r>
            <a:r>
              <a:rPr lang="ru-RU" sz="1200" dirty="0" smtClean="0"/>
              <a:t>2020г.</a:t>
            </a:r>
          </a:p>
        </p:txBody>
      </p:sp>
    </p:spTree>
    <p:extLst>
      <p:ext uri="{BB962C8B-B14F-4D97-AF65-F5344CB8AC3E}">
        <p14:creationId xmlns:p14="http://schemas.microsoft.com/office/powerpoint/2010/main" xmlns="" val="765186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108</Words>
  <Application>Microsoft Office PowerPoint</Application>
  <PresentationFormat>Произвольный</PresentationFormat>
  <Paragraphs>39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Пользователь Windows</cp:lastModifiedBy>
  <cp:revision>158</cp:revision>
  <dcterms:created xsi:type="dcterms:W3CDTF">2020-03-31T09:31:17Z</dcterms:created>
  <dcterms:modified xsi:type="dcterms:W3CDTF">2021-12-09T19:09:22Z</dcterms:modified>
</cp:coreProperties>
</file>